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204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7331C7B-F40F-4087-A2A2-23AFD660FD65}" type="datetimeFigureOut">
              <a:rPr lang="ar-IQ" smtClean="0"/>
              <a:t>14/10/1442</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15E762A2-6B51-4990-8D10-569738F515F2}"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331C7B-F40F-4087-A2A2-23AFD660FD65}" type="datetimeFigureOut">
              <a:rPr lang="ar-IQ" smtClean="0"/>
              <a:t>14/10/1442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5E762A2-6B51-4990-8D10-569738F515F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331C7B-F40F-4087-A2A2-23AFD660FD65}" type="datetimeFigureOut">
              <a:rPr lang="ar-IQ" smtClean="0"/>
              <a:t>14/10/1442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5E762A2-6B51-4990-8D10-569738F515F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331C7B-F40F-4087-A2A2-23AFD660FD65}" type="datetimeFigureOut">
              <a:rPr lang="ar-IQ" smtClean="0"/>
              <a:t>14/10/1442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5E762A2-6B51-4990-8D10-569738F515F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331C7B-F40F-4087-A2A2-23AFD660FD65}" type="datetimeFigureOut">
              <a:rPr lang="ar-IQ" smtClean="0"/>
              <a:t>14/10/1442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15E762A2-6B51-4990-8D10-569738F515F2}"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331C7B-F40F-4087-A2A2-23AFD660FD65}" type="datetimeFigureOut">
              <a:rPr lang="ar-IQ" smtClean="0"/>
              <a:t>14/10/1442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5E762A2-6B51-4990-8D10-569738F515F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331C7B-F40F-4087-A2A2-23AFD660FD65}" type="datetimeFigureOut">
              <a:rPr lang="ar-IQ" smtClean="0"/>
              <a:t>14/10/1442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15E762A2-6B51-4990-8D10-569738F515F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331C7B-F40F-4087-A2A2-23AFD660FD65}" type="datetimeFigureOut">
              <a:rPr lang="ar-IQ" smtClean="0"/>
              <a:t>14/10/1442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15E762A2-6B51-4990-8D10-569738F515F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7331C7B-F40F-4087-A2A2-23AFD660FD65}" type="datetimeFigureOut">
              <a:rPr lang="ar-IQ" smtClean="0"/>
              <a:t>14/10/1442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15E762A2-6B51-4990-8D10-569738F515F2}"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331C7B-F40F-4087-A2A2-23AFD660FD65}" type="datetimeFigureOut">
              <a:rPr lang="ar-IQ" smtClean="0"/>
              <a:t>14/10/1442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5E762A2-6B51-4990-8D10-569738F515F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7331C7B-F40F-4087-A2A2-23AFD660FD65}" type="datetimeFigureOut">
              <a:rPr lang="ar-IQ" smtClean="0"/>
              <a:t>14/10/1442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15E762A2-6B51-4990-8D10-569738F515F2}"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7331C7B-F40F-4087-A2A2-23AFD660FD65}" type="datetimeFigureOut">
              <a:rPr lang="ar-IQ" smtClean="0"/>
              <a:t>14/10/1442</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5E762A2-6B51-4990-8D10-569738F515F2}"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ar-IQ" dirty="0" smtClean="0"/>
              <a:t>تأثيرات العمليات الزراعية على خصائص التربة </a:t>
            </a:r>
            <a:endParaRPr lang="ar-IQ" dirty="0"/>
          </a:p>
        </p:txBody>
      </p:sp>
      <p:sp>
        <p:nvSpPr>
          <p:cNvPr id="3" name="Subtitle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lstStyle/>
          <a:p>
            <a:r>
              <a:rPr lang="ar-IQ" b="1" dirty="0" smtClean="0">
                <a:solidFill>
                  <a:schemeClr val="tx1"/>
                </a:solidFill>
              </a:rPr>
              <a:t>25/5 / ا. د.بشرى رمضان ياسين </a:t>
            </a:r>
            <a:endParaRPr lang="ar-IQ" b="1" dirty="0">
              <a:solidFill>
                <a:schemeClr val="tx1"/>
              </a:solidFill>
            </a:endParaRPr>
          </a:p>
        </p:txBody>
      </p:sp>
    </p:spTree>
    <p:extLst>
      <p:ext uri="{BB962C8B-B14F-4D97-AF65-F5344CB8AC3E}">
        <p14:creationId xmlns:p14="http://schemas.microsoft.com/office/powerpoint/2010/main" val="140858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pPr algn="ctr"/>
            <a:r>
              <a:rPr lang="ar-IQ" dirty="0" smtClean="0"/>
              <a:t>اهم  العمليات الزراعية المؤثرة في خصائص التربة </a:t>
            </a:r>
            <a:endParaRPr lang="ar-IQ" dirty="0"/>
          </a:p>
        </p:txBody>
      </p:sp>
      <p:sp>
        <p:nvSpPr>
          <p:cNvPr id="3" name="Content Placeholder 2"/>
          <p:cNvSpPr>
            <a:spLocks noGrp="1"/>
          </p:cNvSpPr>
          <p:nvPr>
            <p:ph idx="1"/>
          </p:nvPr>
        </p:nvSpPr>
        <p:spPr>
          <a:solidFill>
            <a:schemeClr val="accent2">
              <a:lumMod val="40000"/>
              <a:lumOff val="60000"/>
            </a:schemeClr>
          </a:solidFill>
        </p:spPr>
        <p:txBody>
          <a:bodyPr>
            <a:normAutofit/>
          </a:bodyPr>
          <a:lstStyle/>
          <a:p>
            <a:r>
              <a:rPr lang="ar-IQ" sz="3600" b="1" dirty="0" smtClean="0"/>
              <a:t>الحراثة وتهيئة التربة </a:t>
            </a:r>
          </a:p>
          <a:p>
            <a:r>
              <a:rPr lang="ar-IQ" sz="3600" b="1" dirty="0" smtClean="0"/>
              <a:t>التسميد </a:t>
            </a:r>
          </a:p>
          <a:p>
            <a:r>
              <a:rPr lang="ar-IQ" sz="3600" b="1" dirty="0" smtClean="0"/>
              <a:t>الري والبزل </a:t>
            </a:r>
          </a:p>
          <a:p>
            <a:r>
              <a:rPr lang="ar-IQ" sz="3600" b="1" dirty="0" smtClean="0"/>
              <a:t>الحصاد وجني المحاصيل </a:t>
            </a:r>
            <a:endParaRPr lang="ar-IQ" sz="3600" b="1" dirty="0"/>
          </a:p>
        </p:txBody>
      </p:sp>
    </p:spTree>
    <p:extLst>
      <p:ext uri="{BB962C8B-B14F-4D97-AF65-F5344CB8AC3E}">
        <p14:creationId xmlns:p14="http://schemas.microsoft.com/office/powerpoint/2010/main" val="1393961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ar-IQ" dirty="0" smtClean="0"/>
              <a:t>الري والبزل </a:t>
            </a:r>
            <a:endParaRPr lang="ar-IQ"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ar-IQ" dirty="0" smtClean="0"/>
              <a:t>الري هو ايصال المياه من المصدر الى النبات بصورة تكفي لنموه وتكاثره </a:t>
            </a:r>
          </a:p>
          <a:p>
            <a:r>
              <a:rPr lang="ar-IQ" dirty="0" smtClean="0"/>
              <a:t>البزل فهو تفريغ المياه الزائدة من التربة عن حاجة النبات </a:t>
            </a:r>
          </a:p>
          <a:p>
            <a:r>
              <a:rPr lang="ar-IQ" dirty="0" smtClean="0"/>
              <a:t>وتعد عمليات الري والبزل واحدة من الممارسات الزراعية التي يؤثر من خلالها الانسان في خصائص التربة ، خاصة في مناطق المناخ الجاف وشبه الجاف اذ تسود الزراعة الاروائية منذ سنين طويلة .</a:t>
            </a:r>
            <a:endParaRPr lang="ar-IQ" dirty="0"/>
          </a:p>
        </p:txBody>
      </p:sp>
    </p:spTree>
    <p:extLst>
      <p:ext uri="{BB962C8B-B14F-4D97-AF65-F5344CB8AC3E}">
        <p14:creationId xmlns:p14="http://schemas.microsoft.com/office/powerpoint/2010/main" val="11926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ar-IQ" dirty="0" smtClean="0"/>
              <a:t>اثر طريقة الري السيحي </a:t>
            </a:r>
            <a:endParaRPr lang="ar-IQ"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ar-IQ" sz="2800" dirty="0" smtClean="0"/>
              <a:t>لاتوفر هذه الطريقة توزيعا منتظما للمياه </a:t>
            </a:r>
          </a:p>
          <a:p>
            <a:r>
              <a:rPr lang="ar-IQ" sz="2800" dirty="0" smtClean="0"/>
              <a:t>تسبب انجراف التربة لاسيما في مناطق المرتفعات </a:t>
            </a:r>
          </a:p>
          <a:p>
            <a:r>
              <a:rPr lang="ar-IQ" sz="2800" dirty="0" smtClean="0"/>
              <a:t>تسبب ضياع كبير في مياه الري </a:t>
            </a:r>
          </a:p>
          <a:p>
            <a:r>
              <a:rPr lang="ar-IQ" sz="2800" dirty="0" smtClean="0"/>
              <a:t>تسهم في تغدق التربة </a:t>
            </a:r>
          </a:p>
          <a:p>
            <a:r>
              <a:rPr lang="ar-IQ" sz="2800" dirty="0" smtClean="0"/>
              <a:t>تسبب رفع مستوى المياه الجوفية </a:t>
            </a:r>
          </a:p>
          <a:p>
            <a:r>
              <a:rPr lang="ar-IQ" sz="2800" dirty="0" smtClean="0"/>
              <a:t>تسبب في ايجاد ظروف غير مناسبة لنمو الجذور ؟ لماذا ؟ </a:t>
            </a:r>
          </a:p>
          <a:p>
            <a:r>
              <a:rPr lang="ar-IQ" sz="2800" dirty="0" smtClean="0"/>
              <a:t>صعوبة وصول المياه الى الحقول الزراعية الواقعة في نهايات قنوات الري </a:t>
            </a:r>
          </a:p>
          <a:p>
            <a:r>
              <a:rPr lang="ar-IQ" sz="2800" dirty="0" smtClean="0"/>
              <a:t>تسبب هدر كبير للمياه خاصة في المناطق الجافة وشبه الجافة </a:t>
            </a:r>
          </a:p>
          <a:p>
            <a:endParaRPr lang="ar-IQ" dirty="0"/>
          </a:p>
        </p:txBody>
      </p:sp>
    </p:spTree>
    <p:extLst>
      <p:ext uri="{BB962C8B-B14F-4D97-AF65-F5344CB8AC3E}">
        <p14:creationId xmlns:p14="http://schemas.microsoft.com/office/powerpoint/2010/main" val="3950595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ar-IQ" dirty="0" smtClean="0"/>
              <a:t>ما هي طريقة الري المثلى ؟ </a:t>
            </a:r>
            <a:endParaRPr lang="ar-IQ"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ar-IQ" dirty="0" smtClean="0"/>
              <a:t>ان طريقة الري المثلى هي تلك الطريقة التي تزود التربة بالرطوبة اللازمة لنمو النبات دون فقد المياه او التربة وتؤمن المحصول ضد فترات الجفاف القصيرة وتغسل الاملاح الموجودة في قطاع التربة لتصبح دون الحد الحرج للحصول على أكبر إنتاج مع كفاءة استخدام المياه والحصول على أقصى عائد اقتصادي من وفرة المياه . </a:t>
            </a:r>
            <a:endParaRPr lang="ar-IQ" dirty="0"/>
          </a:p>
        </p:txBody>
      </p:sp>
    </p:spTree>
    <p:extLst>
      <p:ext uri="{BB962C8B-B14F-4D97-AF65-F5344CB8AC3E}">
        <p14:creationId xmlns:p14="http://schemas.microsoft.com/office/powerpoint/2010/main" val="377616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IQ" dirty="0" smtClean="0"/>
              <a:t>ما هي انواع طرائق الري السطحي ؟ </a:t>
            </a:r>
            <a:endParaRPr lang="ar-IQ"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ar-IQ" sz="2400" dirty="0" smtClean="0"/>
              <a:t>1- الري بالاحواض .  عرف هذه الطريقة ؟ ماهي خصائص ومميزات هذه الطريقة ولاي المحاصيل تستخدم ؟ \ ماهي عيوب طريقة الري بالاحواض ؟  </a:t>
            </a:r>
          </a:p>
          <a:p>
            <a:r>
              <a:rPr lang="ar-IQ" sz="2400" dirty="0" smtClean="0"/>
              <a:t>2-  طريقة الري بالشرائح ؟ ما هي ؟ وما انواعها ؟ ولاي الترب تكون مناسبة ؟  ولماذا لايمكن استخدامها في الترب ذات الانحدار الشديد ؟ </a:t>
            </a:r>
          </a:p>
          <a:p>
            <a:r>
              <a:rPr lang="ar-IQ" sz="2400" dirty="0" smtClean="0"/>
              <a:t>3- طريقة الري بالخطوط ( المروز )  . ماهي ؟ لاي المحاصيل تستخدم ؟ ما هي مميزاتها ؟ ما تاثيراتها على التربة ؟ وضح مساوىء هذه الطريقة  ؟ </a:t>
            </a:r>
          </a:p>
          <a:p>
            <a:r>
              <a:rPr lang="ar-IQ" sz="2400" dirty="0" smtClean="0"/>
              <a:t>4- طريقة الري بالرش . عرفها ؟ ما مميزاتها ؟ ولماذا انتشرت في معظم بلدان العالم ؟  وما هي عيوبها ؟ </a:t>
            </a:r>
          </a:p>
          <a:p>
            <a:r>
              <a:rPr lang="ar-IQ" sz="2400" dirty="0" smtClean="0"/>
              <a:t>5-  طريقة الري بالتنقيط ، عرفها ؟ لاي المحاصيل تستخدم ؟ وفي اي الترب تستخدم ؟ ولماذا ؟  وما هي مميزاتها  وما تاثيراتها على الترب الزراعية ؟  وما المشاكل التي تصاحبها ؟ </a:t>
            </a:r>
          </a:p>
          <a:p>
            <a:endParaRPr lang="ar-IQ" dirty="0"/>
          </a:p>
        </p:txBody>
      </p:sp>
    </p:spTree>
    <p:extLst>
      <p:ext uri="{BB962C8B-B14F-4D97-AF65-F5344CB8AC3E}">
        <p14:creationId xmlns:p14="http://schemas.microsoft.com/office/powerpoint/2010/main" val="1911220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ar-IQ" dirty="0" smtClean="0"/>
              <a:t>البزل </a:t>
            </a:r>
            <a:endParaRPr lang="ar-IQ"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ar-IQ" dirty="0" smtClean="0"/>
              <a:t>البزل هو تصريف المياه الزائدة خلال مسامات التربة وسرعة حركة هذه المياه تعتمد على عدة عوامل : ماهي هذه العوامل ؟ واي العوامل اكثرها اهمية ؟ </a:t>
            </a:r>
          </a:p>
          <a:p>
            <a:r>
              <a:rPr lang="ar-IQ" dirty="0" smtClean="0"/>
              <a:t>ما هي اصناف الترب تبعا لقدرتها على بزل او صرف المياه ؟   </a:t>
            </a:r>
          </a:p>
          <a:p>
            <a:r>
              <a:rPr lang="ar-IQ" dirty="0" smtClean="0"/>
              <a:t>يعد البزل عملية مكملة للري في المناطق الجافة وشبه الجافة   ، لماذا ؟ </a:t>
            </a:r>
          </a:p>
          <a:p>
            <a:r>
              <a:rPr lang="ar-IQ" dirty="0" smtClean="0"/>
              <a:t>ما هي تاثيرات عملية البزل في خصائص التربة ؟ </a:t>
            </a:r>
            <a:endParaRPr lang="ar-IQ" dirty="0"/>
          </a:p>
        </p:txBody>
      </p:sp>
    </p:spTree>
    <p:extLst>
      <p:ext uri="{BB962C8B-B14F-4D97-AF65-F5344CB8AC3E}">
        <p14:creationId xmlns:p14="http://schemas.microsoft.com/office/powerpoint/2010/main" val="2361269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t>اثر عملية البزل في خصائص التربة وانتاجيتها </a:t>
            </a:r>
            <a:endParaRPr lang="ar-IQ" dirty="0"/>
          </a:p>
        </p:txBody>
      </p:sp>
      <p:sp>
        <p:nvSpPr>
          <p:cNvPr id="3" name="Content Placeholder 2"/>
          <p:cNvSpPr>
            <a:spLocks noGrp="1"/>
          </p:cNvSpPr>
          <p:nvPr>
            <p:ph idx="1"/>
          </p:nvPr>
        </p:nvSpPr>
        <p:spPr/>
        <p:txBody>
          <a:bodyPr/>
          <a:lstStyle/>
          <a:p>
            <a:r>
              <a:rPr lang="ar-IQ" dirty="0" smtClean="0"/>
              <a:t>ازالة الاملاح من تربة منطقة جذور النباتات </a:t>
            </a:r>
          </a:p>
          <a:p>
            <a:r>
              <a:rPr lang="ar-IQ" dirty="0" smtClean="0"/>
              <a:t>تقليل المحتوى الرطوبي للطبقات السطحية للتربة عن طريق خفض مستوى المياه الجوفية المالحة </a:t>
            </a:r>
          </a:p>
          <a:p>
            <a:r>
              <a:rPr lang="ar-IQ"/>
              <a:t> </a:t>
            </a:r>
            <a:r>
              <a:rPr lang="ar-IQ" smtClean="0"/>
              <a:t>                                                                                                                      </a:t>
            </a:r>
            <a:endParaRPr lang="ar-IQ"/>
          </a:p>
        </p:txBody>
      </p:sp>
    </p:spTree>
    <p:extLst>
      <p:ext uri="{BB962C8B-B14F-4D97-AF65-F5344CB8AC3E}">
        <p14:creationId xmlns:p14="http://schemas.microsoft.com/office/powerpoint/2010/main" val="23114180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433</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تأثيرات العمليات الزراعية على خصائص التربة </vt:lpstr>
      <vt:lpstr>اهم  العمليات الزراعية المؤثرة في خصائص التربة </vt:lpstr>
      <vt:lpstr>الري والبزل </vt:lpstr>
      <vt:lpstr>اثر طريقة الري السيحي </vt:lpstr>
      <vt:lpstr>ما هي طريقة الري المثلى ؟ </vt:lpstr>
      <vt:lpstr>ما هي انواع طرائق الري السطحي ؟ </vt:lpstr>
      <vt:lpstr>البزل </vt:lpstr>
      <vt:lpstr>اثر عملية البزل في خصائص التربة وانتاجيتها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تأثيرات العمليات الزراعية على خصائص التربة</dc:title>
  <dc:creator>DR.Ahmed Saker 2O11</dc:creator>
  <cp:lastModifiedBy>DR.Ahmed Saker 2O11</cp:lastModifiedBy>
  <cp:revision>14</cp:revision>
  <dcterms:created xsi:type="dcterms:W3CDTF">2021-05-25T03:28:20Z</dcterms:created>
  <dcterms:modified xsi:type="dcterms:W3CDTF">2021-05-25T05:29:32Z</dcterms:modified>
</cp:coreProperties>
</file>